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089"/>
    <p:restoredTop sz="94444"/>
  </p:normalViewPr>
  <p:slideViewPr>
    <p:cSldViewPr snapToGrid="0" snapToObjects="1" showGuides="1">
      <p:cViewPr varScale="1">
        <p:scale>
          <a:sx n="57" d="100"/>
          <a:sy n="57" d="100"/>
        </p:scale>
        <p:origin x="168" y="504"/>
      </p:cViewPr>
      <p:guideLst>
        <p:guide orient="horz" pos="216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1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89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5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72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1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6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3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3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90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26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48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60AF5-34B1-9841-AA08-8305A6AF8C82}" type="datetimeFigureOut">
              <a:rPr lang="en-US" smtClean="0"/>
              <a:t>8/21/18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AB97-6D81-4748-914D-C5E0299EB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0A0B89A-6920-224D-8499-E23570DF5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481" y="3428999"/>
            <a:ext cx="5410515" cy="3429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80ED63-314C-D24E-9158-938273D05F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F5590-C729-2F43-9606-B76F4B73F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03E1C5-8569-BB40-84FF-0113CB185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481" y="-1"/>
            <a:ext cx="5410515" cy="3429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2AA919-9AAF-B44C-BA04-03F8BA2242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24"/>
          <a:stretch/>
        </p:blipFill>
        <p:spPr>
          <a:xfrm>
            <a:off x="-577519" y="-2"/>
            <a:ext cx="5149519" cy="3429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6B6E4B-0ADF-E949-B63E-88BC869463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24"/>
          <a:stretch/>
        </p:blipFill>
        <p:spPr>
          <a:xfrm>
            <a:off x="-577519" y="3428999"/>
            <a:ext cx="5149519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6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DCA72E6-87F6-6542-80DD-4DC44B544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894" y="-36240"/>
            <a:ext cx="2013353" cy="112766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2F13F3-4AEC-5B43-A5CD-1EE87DA5D5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23139" y="266104"/>
            <a:ext cx="945134" cy="581621"/>
          </a:xfr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FB6A255-E54F-7B43-A74E-065B99D1F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621" y="3733617"/>
            <a:ext cx="945134" cy="58162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AE195F0-D8F7-8541-A57F-07085C204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516" y="3733617"/>
            <a:ext cx="945134" cy="58162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2C530DC-363C-2540-8362-B2381236D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376" y="252233"/>
            <a:ext cx="945134" cy="58162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A2D71E-B07D-D04D-81F3-09CB6B6BFBD0}"/>
              </a:ext>
            </a:extLst>
          </p:cNvPr>
          <p:cNvCxnSpPr/>
          <p:nvPr/>
        </p:nvCxnSpPr>
        <p:spPr>
          <a:xfrm>
            <a:off x="2861897" y="167005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2464AAE-8309-BA4B-8AB9-15085D3DB90F}"/>
              </a:ext>
            </a:extLst>
          </p:cNvPr>
          <p:cNvCxnSpPr/>
          <p:nvPr/>
        </p:nvCxnSpPr>
        <p:spPr>
          <a:xfrm>
            <a:off x="2876529" y="274320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4DF28F5-5433-FB48-A8FA-8BE3CFEE0AC1}"/>
              </a:ext>
            </a:extLst>
          </p:cNvPr>
          <p:cNvCxnSpPr/>
          <p:nvPr/>
        </p:nvCxnSpPr>
        <p:spPr>
          <a:xfrm>
            <a:off x="2861897" y="218440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804B003C-94A9-E14A-A073-CD1F51F4E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708" y="-52410"/>
            <a:ext cx="2013353" cy="11276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0D68D2C-2E1C-FD4A-8C0A-7600B8B31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03" y="3362558"/>
            <a:ext cx="2013353" cy="11276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33FFC0-955A-8A46-9C6F-19DC5ADA7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633" y="3324965"/>
            <a:ext cx="2013353" cy="112766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5F84D6-0A8C-3040-9271-619B772925F4}"/>
              </a:ext>
            </a:extLst>
          </p:cNvPr>
          <p:cNvCxnSpPr/>
          <p:nvPr/>
        </p:nvCxnSpPr>
        <p:spPr>
          <a:xfrm>
            <a:off x="7342330" y="167005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DB6363-00DB-3843-9E29-0BCF5811CCF3}"/>
              </a:ext>
            </a:extLst>
          </p:cNvPr>
          <p:cNvCxnSpPr/>
          <p:nvPr/>
        </p:nvCxnSpPr>
        <p:spPr>
          <a:xfrm>
            <a:off x="7342330" y="274320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DF600C0-AB15-624D-8852-BD567C3951D2}"/>
              </a:ext>
            </a:extLst>
          </p:cNvPr>
          <p:cNvCxnSpPr/>
          <p:nvPr/>
        </p:nvCxnSpPr>
        <p:spPr>
          <a:xfrm>
            <a:off x="7342330" y="218440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ACAC31F-ED0C-CF4C-8047-196701D95B01}"/>
              </a:ext>
            </a:extLst>
          </p:cNvPr>
          <p:cNvCxnSpPr/>
          <p:nvPr/>
        </p:nvCxnSpPr>
        <p:spPr>
          <a:xfrm>
            <a:off x="2847245" y="5373634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159867-C89C-8C4B-AA3B-4B5A8FE149F4}"/>
              </a:ext>
            </a:extLst>
          </p:cNvPr>
          <p:cNvCxnSpPr/>
          <p:nvPr/>
        </p:nvCxnSpPr>
        <p:spPr>
          <a:xfrm>
            <a:off x="2847245" y="598170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163B39-80BB-6649-B3EA-6883BBDB7F1C}"/>
              </a:ext>
            </a:extLst>
          </p:cNvPr>
          <p:cNvCxnSpPr/>
          <p:nvPr/>
        </p:nvCxnSpPr>
        <p:spPr>
          <a:xfrm>
            <a:off x="7357696" y="4918075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464D5F9-E49C-2640-8A25-7FE34FA6AA9E}"/>
              </a:ext>
            </a:extLst>
          </p:cNvPr>
          <p:cNvCxnSpPr/>
          <p:nvPr/>
        </p:nvCxnSpPr>
        <p:spPr>
          <a:xfrm>
            <a:off x="7357696" y="5437842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2BAB734-6A0F-9149-AEEC-BCAE4C4F76F4}"/>
              </a:ext>
            </a:extLst>
          </p:cNvPr>
          <p:cNvCxnSpPr/>
          <p:nvPr/>
        </p:nvCxnSpPr>
        <p:spPr>
          <a:xfrm>
            <a:off x="7357696" y="598170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F6B584D-3E9E-4A46-9105-610F688EA27D}"/>
              </a:ext>
            </a:extLst>
          </p:cNvPr>
          <p:cNvCxnSpPr/>
          <p:nvPr/>
        </p:nvCxnSpPr>
        <p:spPr>
          <a:xfrm>
            <a:off x="2847245" y="4794250"/>
            <a:ext cx="15063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id="{7387396E-5D59-814B-A9B7-F8B8893DBDF5}"/>
              </a:ext>
            </a:extLst>
          </p:cNvPr>
          <p:cNvSpPr txBox="1">
            <a:spLocks/>
          </p:cNvSpPr>
          <p:nvPr/>
        </p:nvSpPr>
        <p:spPr>
          <a:xfrm>
            <a:off x="197037" y="664622"/>
            <a:ext cx="2607188" cy="2929465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Greetings Tom	                    August 23, 1938</a:t>
            </a:r>
            <a:b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Having a splendid time, can’t believe this will be gone someday. We must do everything possible to preserve it.  Vote to commemorate this garden. 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https://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www.esquimalt.ca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/municipal-hall/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mcloughlin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-amenity-funds </a:t>
            </a: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and be sure to select Japanese Teahouse under Esquimalt Gorge Park. 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You might have to upgrade your computer to Windows 38.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Love Millie</a:t>
            </a:r>
            <a:br>
              <a:rPr lang="en-CA" sz="900" dirty="0">
                <a:latin typeface="American Typewriter" panose="02090604020004020304" pitchFamily="18" charset="77"/>
              </a:rPr>
            </a:br>
            <a:endParaRPr lang="en-US" sz="900" dirty="0">
              <a:latin typeface="American Typewriter" panose="02090604020004020304" pitchFamily="18" charset="77"/>
              <a:cs typeface="Apple Chancery" panose="03020702040506060504" pitchFamily="66" charset="-79"/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39F53E7F-FB25-4249-99D0-2A8D7645C44E}"/>
              </a:ext>
            </a:extLst>
          </p:cNvPr>
          <p:cNvSpPr txBox="1">
            <a:spLocks/>
          </p:cNvSpPr>
          <p:nvPr/>
        </p:nvSpPr>
        <p:spPr>
          <a:xfrm>
            <a:off x="4686689" y="1670050"/>
            <a:ext cx="2053411" cy="1944144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br>
              <a:rPr lang="en-CA" sz="3300" dirty="0"/>
            </a:br>
            <a:endParaRPr lang="en-US" sz="1350" dirty="0">
              <a:latin typeface="Edwardian Script ITC" panose="030303020407070D0804" pitchFamily="66" charset="77"/>
              <a:cs typeface="Apple Chancery" panose="03020702040506060504" pitchFamily="66" charset="-79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65F21C8-0B78-B34B-A3C8-52B1A2F69E66}"/>
              </a:ext>
            </a:extLst>
          </p:cNvPr>
          <p:cNvSpPr txBox="1">
            <a:spLocks/>
          </p:cNvSpPr>
          <p:nvPr/>
        </p:nvSpPr>
        <p:spPr>
          <a:xfrm>
            <a:off x="4815570" y="654048"/>
            <a:ext cx="2607188" cy="2929465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Greetings Tom	                    August 23, 1938</a:t>
            </a:r>
            <a:b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Having a splendid time, can’t believe this will be gone someday. We must do everything possible to preserve it.  Vote to commemorate this garden. 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https://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www.esquimalt.ca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/municipal-hall/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mcloughlin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-amenity-funds </a:t>
            </a: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and be sure to select Japanese Teahouse under Esquimalt Gorge Park. 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You might have to upgrade your computer to Windows 38.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Love Millie</a:t>
            </a:r>
            <a:br>
              <a:rPr lang="en-CA" sz="900" dirty="0">
                <a:latin typeface="American Typewriter" panose="02090604020004020304" pitchFamily="18" charset="77"/>
              </a:rPr>
            </a:br>
            <a:endParaRPr lang="en-US" sz="900" dirty="0">
              <a:latin typeface="American Typewriter" panose="02090604020004020304" pitchFamily="18" charset="77"/>
              <a:cs typeface="Apple Chancery" panose="03020702040506060504" pitchFamily="66" charset="-79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C935A54-6025-634B-A6D0-B8B000DFA6B6}"/>
              </a:ext>
            </a:extLst>
          </p:cNvPr>
          <p:cNvSpPr txBox="1">
            <a:spLocks/>
          </p:cNvSpPr>
          <p:nvPr/>
        </p:nvSpPr>
        <p:spPr>
          <a:xfrm>
            <a:off x="240057" y="4012521"/>
            <a:ext cx="2607188" cy="2929465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Greetings Tom	                    August 23, 1938</a:t>
            </a:r>
            <a:b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Having a splendid time, can’t believe this will be gone someday. We must do everything possible to preserve it.  Vote to commemorate this garden. 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https://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www.esquimalt.ca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/municipal-hall/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mcloughlin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-amenity-funds </a:t>
            </a: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and be sure to select Japanese Teahouse under Esquimalt Gorge Park. 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You might have to upgrade your computer to Windows 38.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Love Millie</a:t>
            </a:r>
            <a:br>
              <a:rPr lang="en-CA" sz="900" dirty="0">
                <a:latin typeface="American Typewriter" panose="02090604020004020304" pitchFamily="18" charset="77"/>
              </a:rPr>
            </a:br>
            <a:endParaRPr lang="en-US" sz="900" dirty="0">
              <a:latin typeface="American Typewriter" panose="02090604020004020304" pitchFamily="18" charset="77"/>
              <a:cs typeface="Apple Chancery" panose="03020702040506060504" pitchFamily="66" charset="-79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3FADC2E-B2CA-224A-96C8-9DA08C0926F9}"/>
              </a:ext>
            </a:extLst>
          </p:cNvPr>
          <p:cNvSpPr txBox="1">
            <a:spLocks/>
          </p:cNvSpPr>
          <p:nvPr/>
        </p:nvSpPr>
        <p:spPr>
          <a:xfrm>
            <a:off x="4815570" y="3973110"/>
            <a:ext cx="2607188" cy="2929465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Greetings Tom	                    August 23, 1938</a:t>
            </a:r>
            <a:b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Having a splendid time, can’t believe this will be gone someday. We must do everything possible to preserve it.  Vote to commemorate this garden. 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https://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www.esquimalt.ca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/municipal-hall/</a:t>
            </a:r>
            <a:r>
              <a:rPr lang="en-CA" sz="900" dirty="0" err="1">
                <a:latin typeface="+mn-lt"/>
                <a:cs typeface="Apple Chancery" panose="03020702040506060504" pitchFamily="66" charset="-79"/>
              </a:rPr>
              <a:t>mcloughlin</a:t>
            </a:r>
            <a:r>
              <a:rPr lang="en-CA" sz="900" dirty="0">
                <a:latin typeface="+mn-lt"/>
                <a:cs typeface="Apple Chancery" panose="03020702040506060504" pitchFamily="66" charset="-79"/>
              </a:rPr>
              <a:t>-amenity-funds </a:t>
            </a: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and be sure to select Japanese Teahouse under Esquimalt Gorge Park. 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You might have to upgrade your computer to Windows 38.</a:t>
            </a:r>
            <a:b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CA" sz="9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Love Millie</a:t>
            </a:r>
            <a:br>
              <a:rPr lang="en-CA" sz="900" dirty="0">
                <a:latin typeface="American Typewriter" panose="02090604020004020304" pitchFamily="18" charset="77"/>
              </a:rPr>
            </a:br>
            <a:endParaRPr lang="en-US" sz="900" dirty="0">
              <a:latin typeface="American Typewriter" panose="02090604020004020304" pitchFamily="18" charset="77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40238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8</Words>
  <Application>Microsoft Macintosh PowerPoint</Application>
  <PresentationFormat>Letter Paper (8.5x11 in)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American Typewriter</vt:lpstr>
      <vt:lpstr>Apple Chancery</vt:lpstr>
      <vt:lpstr>Arial</vt:lpstr>
      <vt:lpstr>Calibri</vt:lpstr>
      <vt:lpstr>Calibri Light</vt:lpstr>
      <vt:lpstr>Edwardian Script ITC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13</cp:revision>
  <cp:lastPrinted>2018-08-21T22:58:26Z</cp:lastPrinted>
  <dcterms:created xsi:type="dcterms:W3CDTF">2018-08-20T19:28:10Z</dcterms:created>
  <dcterms:modified xsi:type="dcterms:W3CDTF">2018-08-21T22:58:57Z</dcterms:modified>
</cp:coreProperties>
</file>